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c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xão rect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c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xão rect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c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xão rect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049A0C-C927-40B4-960F-776BEA08E6A4}" type="datetimeFigureOut">
              <a:rPr lang="pt-PT" smtClean="0"/>
              <a:pPr/>
              <a:t>08-01-2012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505CCA-8CA8-4144-A7A7-6410DAD7D96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/>
          <a:lstStyle/>
          <a:p>
            <a:r>
              <a:rPr lang="pt-PT" dirty="0" smtClean="0"/>
              <a:t>Ciclo de Vida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08912" cy="4752528"/>
          </a:xfrm>
        </p:spPr>
        <p:txBody>
          <a:bodyPr>
            <a:normAutofit/>
          </a:bodyPr>
          <a:lstStyle/>
          <a:p>
            <a:pPr algn="l"/>
            <a:r>
              <a:rPr lang="pt-PT" sz="2000" dirty="0" smtClean="0"/>
              <a:t>  </a:t>
            </a:r>
            <a:r>
              <a:rPr lang="pt-PT" sz="1800" dirty="0" smtClean="0"/>
              <a:t> </a:t>
            </a:r>
            <a:r>
              <a:rPr lang="pt-PT" sz="1800" dirty="0" smtClean="0">
                <a:solidFill>
                  <a:schemeClr val="tx1"/>
                </a:solidFill>
              </a:rPr>
              <a:t>Ciclo de vida é o nome que se dá às transformações por que podem passar os seres de uma espécie para garantir a sua continuidade.</a:t>
            </a:r>
          </a:p>
          <a:p>
            <a:endParaRPr lang="pt-PT" sz="2800" dirty="0" smtClean="0">
              <a:solidFill>
                <a:schemeClr val="tx1"/>
              </a:solidFill>
            </a:endParaRPr>
          </a:p>
          <a:p>
            <a:r>
              <a:rPr lang="pt-P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Vida </a:t>
            </a:r>
            <a:r>
              <a:rPr lang="pt-PT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Haplonte</a:t>
            </a:r>
            <a:endParaRPr lang="pt-PT" sz="20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pt-PT" sz="2000" dirty="0" smtClean="0">
                <a:solidFill>
                  <a:schemeClr val="tx1"/>
                </a:solidFill>
              </a:rPr>
              <a:t>   </a:t>
            </a:r>
            <a:r>
              <a:rPr lang="pt-PT" sz="1800" dirty="0" smtClean="0">
                <a:solidFill>
                  <a:schemeClr val="tx1"/>
                </a:solidFill>
              </a:rPr>
              <a:t>Muitos</a:t>
            </a:r>
            <a:r>
              <a:rPr lang="pt-PT" sz="1800" dirty="0">
                <a:solidFill>
                  <a:schemeClr val="tx1"/>
                </a:solidFill>
              </a:rPr>
              <a:t> </a:t>
            </a:r>
            <a:r>
              <a:rPr lang="pt-PT" sz="1800" dirty="0" err="1" smtClean="0">
                <a:solidFill>
                  <a:schemeClr val="tx1"/>
                </a:solidFill>
              </a:rPr>
              <a:t>protistas</a:t>
            </a:r>
            <a:r>
              <a:rPr lang="pt-PT" sz="1800" dirty="0" smtClean="0">
                <a:solidFill>
                  <a:schemeClr val="tx1"/>
                </a:solidFill>
              </a:rPr>
              <a:t> e</a:t>
            </a:r>
            <a:r>
              <a:rPr lang="pt-PT" sz="1800" dirty="0">
                <a:solidFill>
                  <a:schemeClr val="tx1"/>
                </a:solidFill>
              </a:rPr>
              <a:t> fungos apresentam todas </a:t>
            </a:r>
            <a:r>
              <a:rPr lang="pt-PT" sz="1800" dirty="0" smtClean="0">
                <a:solidFill>
                  <a:schemeClr val="tx1"/>
                </a:solidFill>
              </a:rPr>
              <a:t>as células</a:t>
            </a:r>
            <a:r>
              <a:rPr lang="pt-PT" sz="1800" dirty="0">
                <a:solidFill>
                  <a:schemeClr val="tx1"/>
                </a:solidFill>
              </a:rPr>
              <a:t> somáticas </a:t>
            </a:r>
            <a:r>
              <a:rPr lang="pt-PT" sz="1800" dirty="0" smtClean="0">
                <a:solidFill>
                  <a:schemeClr val="tx1"/>
                </a:solidFill>
              </a:rPr>
              <a:t>(são as células que não estão directamente envolvidas na reprodução) </a:t>
            </a:r>
            <a:r>
              <a:rPr lang="pt-PT" sz="1800" dirty="0" err="1" smtClean="0">
                <a:solidFill>
                  <a:schemeClr val="tx1"/>
                </a:solidFill>
              </a:rPr>
              <a:t>haploides</a:t>
            </a:r>
            <a:r>
              <a:rPr lang="pt-PT" sz="1800" dirty="0">
                <a:solidFill>
                  <a:schemeClr val="tx1"/>
                </a:solidFill>
              </a:rPr>
              <a:t>. Nestas espécies, apenas o zigoto, formado pela fusão de </a:t>
            </a:r>
            <a:r>
              <a:rPr lang="pt-PT" sz="1800" dirty="0" err="1">
                <a:solidFill>
                  <a:schemeClr val="tx1"/>
                </a:solidFill>
              </a:rPr>
              <a:t>gametas</a:t>
            </a:r>
            <a:r>
              <a:rPr lang="pt-PT" sz="1800" dirty="0">
                <a:solidFill>
                  <a:schemeClr val="tx1"/>
                </a:solidFill>
              </a:rPr>
              <a:t>, é </a:t>
            </a:r>
            <a:r>
              <a:rPr lang="pt-PT" sz="1800" dirty="0" err="1" smtClean="0">
                <a:solidFill>
                  <a:schemeClr val="tx1"/>
                </a:solidFill>
              </a:rPr>
              <a:t>diploide</a:t>
            </a:r>
            <a:r>
              <a:rPr lang="pt-PT" sz="1800" dirty="0" smtClean="0">
                <a:solidFill>
                  <a:schemeClr val="tx1"/>
                </a:solidFill>
              </a:rPr>
              <a:t> </a:t>
            </a:r>
            <a:r>
              <a:rPr lang="pt-PT" sz="1800" dirty="0">
                <a:solidFill>
                  <a:schemeClr val="tx1"/>
                </a:solidFill>
              </a:rPr>
              <a:t>e normalmente sofre </a:t>
            </a:r>
            <a:r>
              <a:rPr lang="pt-PT" sz="1800" dirty="0" smtClean="0">
                <a:solidFill>
                  <a:schemeClr val="tx1"/>
                </a:solidFill>
              </a:rPr>
              <a:t>imediatamente </a:t>
            </a:r>
            <a:r>
              <a:rPr lang="pt-PT" sz="1800" dirty="0" err="1" smtClean="0">
                <a:solidFill>
                  <a:schemeClr val="tx1"/>
                </a:solidFill>
              </a:rPr>
              <a:t>meiose</a:t>
            </a:r>
            <a:r>
              <a:rPr lang="pt-PT" sz="1800" dirty="0">
                <a:solidFill>
                  <a:schemeClr val="tx1"/>
                </a:solidFill>
              </a:rPr>
              <a:t> para formar esporos (células </a:t>
            </a:r>
            <a:r>
              <a:rPr lang="pt-PT" sz="1800" dirty="0" err="1">
                <a:solidFill>
                  <a:schemeClr val="tx1"/>
                </a:solidFill>
              </a:rPr>
              <a:t>haploides</a:t>
            </a:r>
            <a:r>
              <a:rPr lang="pt-PT" sz="1800" dirty="0">
                <a:solidFill>
                  <a:schemeClr val="tx1"/>
                </a:solidFill>
              </a:rPr>
              <a:t>) que darão origem aos novos </a:t>
            </a:r>
            <a:r>
              <a:rPr lang="pt-PT" sz="1800" dirty="0" smtClean="0">
                <a:solidFill>
                  <a:schemeClr val="tx1"/>
                </a:solidFill>
              </a:rPr>
              <a:t>seres</a:t>
            </a:r>
            <a:r>
              <a:rPr lang="pt-PT" sz="1800" dirty="0">
                <a:solidFill>
                  <a:schemeClr val="tx1"/>
                </a:solidFill>
              </a:rPr>
              <a:t> por mitoses.</a:t>
            </a:r>
            <a:endParaRPr lang="pt-PT" sz="2000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9512" y="5373216"/>
            <a:ext cx="6012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>
                <a:solidFill>
                  <a:schemeClr val="bg1"/>
                </a:solidFill>
              </a:rPr>
              <a:t>Trabalho realizado por:</a:t>
            </a:r>
          </a:p>
          <a:p>
            <a:r>
              <a:rPr lang="pt-PT" sz="2000" dirty="0" smtClean="0">
                <a:solidFill>
                  <a:schemeClr val="bg1"/>
                </a:solidFill>
              </a:rPr>
              <a:t>Sérgio Calado  Nº23  11ºA</a:t>
            </a:r>
          </a:p>
          <a:p>
            <a:endParaRPr lang="pt-PT" sz="2000" dirty="0">
              <a:solidFill>
                <a:schemeClr val="bg1"/>
              </a:solidFill>
            </a:endParaRPr>
          </a:p>
          <a:p>
            <a:r>
              <a:rPr lang="pt-PT" sz="2000" dirty="0" smtClean="0">
                <a:solidFill>
                  <a:schemeClr val="bg1"/>
                </a:solidFill>
              </a:rPr>
              <a:t>Biologia e Geologia</a:t>
            </a:r>
            <a:endParaRPr lang="pt-PT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r>
              <a:rPr lang="pt-PT" sz="1400" dirty="0"/>
              <a:t>Ocorre a fecundação, originando uma estrutura </a:t>
            </a:r>
            <a:r>
              <a:rPr lang="pt-PT" sz="1400" dirty="0" err="1"/>
              <a:t>diploide</a:t>
            </a:r>
            <a:r>
              <a:rPr lang="pt-PT" sz="1400" dirty="0"/>
              <a:t>, o ovo.</a:t>
            </a:r>
          </a:p>
          <a:p>
            <a:r>
              <a:rPr lang="pt-PT" sz="1400" dirty="0"/>
              <a:t>O ovo vai sofrer </a:t>
            </a:r>
            <a:r>
              <a:rPr lang="pt-PT" sz="1400" dirty="0" err="1"/>
              <a:t>meiose</a:t>
            </a:r>
            <a:r>
              <a:rPr lang="pt-PT" sz="1400" dirty="0"/>
              <a:t> (</a:t>
            </a:r>
            <a:r>
              <a:rPr lang="pt-PT" sz="1400" dirty="0" err="1"/>
              <a:t>meiose-pós-zigótica</a:t>
            </a:r>
            <a:r>
              <a:rPr lang="pt-PT" sz="1400" dirty="0"/>
              <a:t>), em que ocorrera uma divisão </a:t>
            </a:r>
            <a:r>
              <a:rPr lang="pt-PT" sz="1400" dirty="0" err="1"/>
              <a:t>reducional</a:t>
            </a:r>
            <a:r>
              <a:rPr lang="pt-PT" sz="1400" dirty="0"/>
              <a:t>, passando a originar 4 células geneticamente diferentes, ao qual 3 delas se degeneram ficando apenas uma funcional.</a:t>
            </a:r>
          </a:p>
          <a:p>
            <a:r>
              <a:rPr lang="pt-PT" sz="1400" dirty="0"/>
              <a:t>Essa célula irá sofrer mitoses e ocorrerá diferenciação, originando uma estrutura multicelular </a:t>
            </a:r>
            <a:r>
              <a:rPr lang="pt-PT" sz="1400" dirty="0" err="1"/>
              <a:t>haplóide</a:t>
            </a:r>
            <a:r>
              <a:rPr lang="pt-PT" sz="1400" dirty="0"/>
              <a:t>.</a:t>
            </a:r>
          </a:p>
          <a:p>
            <a:r>
              <a:rPr lang="pt-PT" sz="1400" dirty="0"/>
              <a:t>Na formação dos gâmetas ocorrerá a posterior fecundação.</a:t>
            </a:r>
          </a:p>
          <a:p>
            <a:r>
              <a:rPr lang="pt-PT" sz="1400" dirty="0"/>
              <a:t>O ciclo é </a:t>
            </a:r>
            <a:r>
              <a:rPr lang="pt-PT" sz="1400" dirty="0" err="1" smtClean="0"/>
              <a:t>haplonte</a:t>
            </a:r>
            <a:r>
              <a:rPr lang="pt-PT" sz="1400" dirty="0" smtClean="0"/>
              <a:t> </a:t>
            </a:r>
            <a:r>
              <a:rPr lang="pt-PT" sz="1400" dirty="0"/>
              <a:t>porque as estruturas mais desenvolvidas encontram-se na </a:t>
            </a:r>
            <a:r>
              <a:rPr lang="pt-PT" sz="1400" dirty="0" err="1"/>
              <a:t>haplofase</a:t>
            </a:r>
            <a:r>
              <a:rPr lang="pt-PT" sz="1400" dirty="0"/>
              <a:t>, pois a </a:t>
            </a:r>
            <a:r>
              <a:rPr lang="pt-PT" sz="1400" dirty="0" smtClean="0"/>
              <a:t>única </a:t>
            </a:r>
            <a:r>
              <a:rPr lang="pt-PT" sz="1400" dirty="0"/>
              <a:t>estrutura </a:t>
            </a:r>
            <a:r>
              <a:rPr lang="pt-PT" sz="1400" dirty="0" err="1"/>
              <a:t>diplonte</a:t>
            </a:r>
            <a:r>
              <a:rPr lang="pt-PT" sz="1400" dirty="0"/>
              <a:t> é o ovo.</a:t>
            </a:r>
          </a:p>
          <a:p>
            <a:r>
              <a:rPr lang="pt-PT" sz="1400" dirty="0"/>
              <a:t>À alternância de fases nucleares é devido a ocorrência de processos como a </a:t>
            </a:r>
            <a:r>
              <a:rPr lang="pt-PT" sz="1400" dirty="0" err="1"/>
              <a:t>m</a:t>
            </a:r>
            <a:r>
              <a:rPr lang="pt-PT" sz="1400" dirty="0" err="1" smtClean="0"/>
              <a:t>eiose</a:t>
            </a:r>
            <a:r>
              <a:rPr lang="pt-PT" sz="1400" dirty="0" smtClean="0"/>
              <a:t> e a  </a:t>
            </a:r>
            <a:r>
              <a:rPr lang="pt-PT" sz="1400" dirty="0"/>
              <a:t>f</a:t>
            </a:r>
            <a:r>
              <a:rPr lang="pt-PT" sz="1400" dirty="0" smtClean="0"/>
              <a:t>ecundação</a:t>
            </a:r>
            <a:r>
              <a:rPr lang="pt-PT" sz="1400" dirty="0"/>
              <a:t>.</a:t>
            </a:r>
          </a:p>
          <a:p>
            <a:r>
              <a:rPr lang="pt-PT" sz="1400" dirty="0"/>
              <a:t>A </a:t>
            </a:r>
            <a:r>
              <a:rPr lang="pt-PT" sz="1400" dirty="0" err="1"/>
              <a:t>meiose</a:t>
            </a:r>
            <a:r>
              <a:rPr lang="pt-PT" sz="1400" dirty="0"/>
              <a:t> permite a redução </a:t>
            </a:r>
            <a:r>
              <a:rPr lang="pt-PT" sz="1400" dirty="0" err="1"/>
              <a:t>cromossómica</a:t>
            </a:r>
            <a:r>
              <a:rPr lang="pt-PT" sz="1400" dirty="0"/>
              <a:t> em que as células </a:t>
            </a:r>
            <a:r>
              <a:rPr lang="pt-PT" sz="1400" dirty="0" err="1"/>
              <a:t>diploides</a:t>
            </a:r>
            <a:r>
              <a:rPr lang="pt-PT" sz="1400" dirty="0"/>
              <a:t> passam para </a:t>
            </a:r>
            <a:r>
              <a:rPr lang="pt-PT" sz="1400" dirty="0" err="1"/>
              <a:t>haplóides</a:t>
            </a:r>
            <a:r>
              <a:rPr lang="pt-PT" sz="1400" dirty="0"/>
              <a:t>, </a:t>
            </a:r>
            <a:r>
              <a:rPr lang="pt-PT" sz="1400" dirty="0" err="1"/>
              <a:t>apresentado-se</a:t>
            </a:r>
            <a:r>
              <a:rPr lang="pt-PT" sz="1400" dirty="0"/>
              <a:t> estruturas </a:t>
            </a:r>
            <a:r>
              <a:rPr lang="pt-PT" sz="1400" dirty="0" err="1"/>
              <a:t>haploides</a:t>
            </a:r>
            <a:r>
              <a:rPr lang="pt-PT" sz="1400" dirty="0"/>
              <a:t>, como também a fecundação permite a duplicação </a:t>
            </a:r>
            <a:r>
              <a:rPr lang="pt-PT" sz="1400" dirty="0" err="1"/>
              <a:t>cromossómica</a:t>
            </a:r>
            <a:r>
              <a:rPr lang="pt-PT" sz="1400" dirty="0"/>
              <a:t> permitindo a </a:t>
            </a:r>
            <a:r>
              <a:rPr lang="pt-PT" sz="1400" dirty="0" smtClean="0"/>
              <a:t>existência </a:t>
            </a:r>
            <a:r>
              <a:rPr lang="pt-PT" sz="1400" dirty="0"/>
              <a:t>de estruturas cujo </a:t>
            </a:r>
            <a:r>
              <a:rPr lang="pt-PT" sz="1400" dirty="0" smtClean="0"/>
              <a:t>núcleo </a:t>
            </a:r>
            <a:r>
              <a:rPr lang="pt-PT" sz="1400" dirty="0"/>
              <a:t>é </a:t>
            </a:r>
            <a:r>
              <a:rPr lang="pt-PT" sz="1400" dirty="0" err="1"/>
              <a:t>diploide</a:t>
            </a:r>
            <a:r>
              <a:rPr lang="pt-PT" sz="1400" dirty="0"/>
              <a:t>.</a:t>
            </a:r>
          </a:p>
          <a:p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183880" cy="1051560"/>
          </a:xfrm>
        </p:spPr>
        <p:txBody>
          <a:bodyPr/>
          <a:lstStyle/>
          <a:p>
            <a:r>
              <a:rPr lang="pt-PT" dirty="0" smtClean="0"/>
              <a:t>Ciclo </a:t>
            </a:r>
            <a:r>
              <a:rPr lang="pt-PT" dirty="0" smtClean="0"/>
              <a:t>de Vida </a:t>
            </a:r>
            <a:r>
              <a:rPr lang="pt-PT" dirty="0" err="1" smtClean="0"/>
              <a:t>Haplonte</a:t>
            </a:r>
            <a:endParaRPr lang="pt-PT" dirty="0"/>
          </a:p>
        </p:txBody>
      </p:sp>
      <p:pic>
        <p:nvPicPr>
          <p:cNvPr id="5" name="Imagem 4" descr="haplon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4256726"/>
            <a:ext cx="3960440" cy="26012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fluência">
  <a:themeElements>
    <a:clrScheme name="Confluê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fluê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fluê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</TotalTime>
  <Words>198</Words>
  <Application>Microsoft Office PowerPoint</Application>
  <PresentationFormat>Apresentação no Ecrã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Confluência</vt:lpstr>
      <vt:lpstr>Ciclo de Vida</vt:lpstr>
      <vt:lpstr>Ciclo de Vida Haplonte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de Vida</dc:title>
  <dc:creator>in</dc:creator>
  <cp:lastModifiedBy>in</cp:lastModifiedBy>
  <cp:revision>18</cp:revision>
  <dcterms:created xsi:type="dcterms:W3CDTF">2012-01-08T11:42:43Z</dcterms:created>
  <dcterms:modified xsi:type="dcterms:W3CDTF">2012-01-09T00:12:09Z</dcterms:modified>
</cp:coreProperties>
</file>